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inimized">
    <p:restoredLeft sz="0" autoAdjust="0"/>
    <p:restoredTop sz="0" autoAdjust="0"/>
  </p:normalViewPr>
  <p:slideViewPr>
    <p:cSldViewPr snapToGrid="0">
      <p:cViewPr varScale="1">
        <p:scale>
          <a:sx n="20" d="100"/>
          <a:sy n="20" d="100"/>
        </p:scale>
        <p:origin x="3078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938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676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933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121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548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802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403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70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890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203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729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0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4" descr="Kids Garden Stock Illustrations – 16,675 Kids Garden Stock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631577" y="952967"/>
            <a:ext cx="9144000" cy="1655762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Berlin Sans FB" panose="020E0602020502020306" pitchFamily="34" charset="0"/>
              </a:rPr>
              <a:t>The geography song</a:t>
            </a:r>
            <a:endParaRPr lang="en-GB" sz="4000" dirty="0"/>
          </a:p>
        </p:txBody>
      </p:sp>
      <p:sp>
        <p:nvSpPr>
          <p:cNvPr id="9" name="AutoShape 10" descr="Free Sowing Seeds Cliparts, Download Free Clip Art, Free Clip Art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874" y="2286000"/>
            <a:ext cx="7046260" cy="3523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16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46"/>
    </mc:Choice>
    <mc:Fallback xmlns="">
      <p:transition spd="slow" advTm="1004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50776" y="510989"/>
            <a:ext cx="658905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00" b="1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The geography song</a:t>
            </a:r>
          </a:p>
          <a:p>
            <a:endParaRPr lang="en-GB" sz="2200" b="1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Did </a:t>
            </a: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you know that the land on our planet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Is divided into parts?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There are seven continents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Let’s learn them off by heart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Oh, divided into parts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Oh, let’s learn them off by heart</a:t>
            </a:r>
            <a:r>
              <a:rPr lang="en-GB" sz="2200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!</a:t>
            </a:r>
          </a:p>
          <a:p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Come on, let’s go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Tell me what you know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Explore the planet with me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We call it geography.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Let’s go to Asia, Africa, North and South America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Antarctica, Europe and Australia (x2</a:t>
            </a:r>
            <a:r>
              <a:rPr lang="en-GB" sz="2200" i="1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)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</p:txBody>
      </p:sp>
      <p:pic>
        <p:nvPicPr>
          <p:cNvPr id="4" name="The geography song (performance track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98842" y="5109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745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4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74894" y="877705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Did you know the water on our planet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Is divided into parts?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There are five blue sparkling oceans;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Let's learn them off by heart.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Oh, divided into parts,</a:t>
            </a:r>
            <a:b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dirty="0">
                <a:solidFill>
                  <a:srgbClr val="434343"/>
                </a:solidFill>
                <a:latin typeface="HfW cursive" panose="00000500000000000000" pitchFamily="2" charset="0"/>
              </a:rPr>
              <a:t>Oh, let's learn them off by heart</a:t>
            </a:r>
            <a:r>
              <a:rPr lang="en-GB" sz="2200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.</a:t>
            </a:r>
          </a:p>
          <a:p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Chorus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The Southern, Atlantic, Pacific and Indian, 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The Arctic Ocean is a little cold. (x4)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Let's go to Asia, Africa, North and South America,</a:t>
            </a:r>
            <a:b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sz="2200" i="1" dirty="0">
                <a:solidFill>
                  <a:srgbClr val="434343"/>
                </a:solidFill>
                <a:latin typeface="HfW cursive" panose="00000500000000000000" pitchFamily="2" charset="0"/>
              </a:rPr>
              <a:t>Antarctica, Europe and Australia. (x4)</a:t>
            </a:r>
            <a:endParaRPr lang="en-GB" sz="2200" dirty="0">
              <a:solidFill>
                <a:srgbClr val="434343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6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he geography song (performance track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0407" y="1021183"/>
            <a:ext cx="487363" cy="4873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398940" y="-277193"/>
            <a:ext cx="5684258" cy="85488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89708" y="3997234"/>
            <a:ext cx="787309" cy="6096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19461" y="2216196"/>
            <a:ext cx="657556" cy="12759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51735" y="156869"/>
            <a:ext cx="103403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HfW cursive" panose="00000500000000000000" pitchFamily="2" charset="0"/>
              </a:rPr>
              <a:t>Listen to the song and point to the continents and oceans on the map. </a:t>
            </a:r>
          </a:p>
          <a:p>
            <a:r>
              <a:rPr lang="en-GB" sz="2200" dirty="0" smtClean="0">
                <a:latin typeface="HfW cursive" panose="00000500000000000000" pitchFamily="2" charset="0"/>
              </a:rPr>
              <a:t>Can you put Moana on the continents and Nemo in the oceans? </a:t>
            </a:r>
            <a:endParaRPr lang="en-GB" sz="22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499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4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42760B59B8AA448B8F9759F557A600" ma:contentTypeVersion="13" ma:contentTypeDescription="Create a new document." ma:contentTypeScope="" ma:versionID="4363304b73a37198900221dc5afeb9bb">
  <xsd:schema xmlns:xsd="http://www.w3.org/2001/XMLSchema" xmlns:xs="http://www.w3.org/2001/XMLSchema" xmlns:p="http://schemas.microsoft.com/office/2006/metadata/properties" xmlns:ns1="http://schemas.microsoft.com/sharepoint/v3" xmlns:ns2="aead4743-1bae-4188-a5e7-4ac2efb3dfaa" xmlns:ns3="f10cbc2a-0ea4-4806-a722-54bd2c86aaa1" targetNamespace="http://schemas.microsoft.com/office/2006/metadata/properties" ma:root="true" ma:fieldsID="d7cf19b33574204bff0bf1f1590298e1" ns1:_="" ns2:_="" ns3:_="">
    <xsd:import namespace="http://schemas.microsoft.com/sharepoint/v3"/>
    <xsd:import namespace="aead4743-1bae-4188-a5e7-4ac2efb3dfaa"/>
    <xsd:import namespace="f10cbc2a-0ea4-4806-a722-54bd2c86aa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20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21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ad4743-1bae-4188-a5e7-4ac2efb3df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0cbc2a-0ea4-4806-a722-54bd2c86aaa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3B17B694-359E-4B28-B7B9-DF71E0733C35}"/>
</file>

<file path=customXml/itemProps2.xml><?xml version="1.0" encoding="utf-8"?>
<ds:datastoreItem xmlns:ds="http://schemas.openxmlformats.org/officeDocument/2006/customXml" ds:itemID="{F5834872-1EDA-4439-8321-227B2C4A5E81}"/>
</file>

<file path=customXml/itemProps3.xml><?xml version="1.0" encoding="utf-8"?>
<ds:datastoreItem xmlns:ds="http://schemas.openxmlformats.org/officeDocument/2006/customXml" ds:itemID="{17D9F68A-CE1B-480C-A7A3-1EB367AD2F29}"/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51</Words>
  <Application>Microsoft Office PowerPoint</Application>
  <PresentationFormat>Widescreen</PresentationFormat>
  <Paragraphs>14</Paragraphs>
  <Slides>4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Berlin Sans FB</vt:lpstr>
      <vt:lpstr>Calibri</vt:lpstr>
      <vt:lpstr>Calibri Light</vt:lpstr>
      <vt:lpstr>HfW cursive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Mulligan, Angela</dc:creator>
  <cp:lastModifiedBy>Emma Soar</cp:lastModifiedBy>
  <cp:revision>11</cp:revision>
  <dcterms:created xsi:type="dcterms:W3CDTF">2020-05-13T12:43:14Z</dcterms:created>
  <dcterms:modified xsi:type="dcterms:W3CDTF">2020-06-01T11:28:23Z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0x010100BE42760B59B8AA448B8F9759F557A600</vt:lpwstr>
  </property>
</Properties>
</file>