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59" r:id="rId5"/>
    <p:sldId id="260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63C8-FA09-4156-B353-076F5C491560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5AF-5EE9-4B4F-A04F-2938B52F7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779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63C8-FA09-4156-B353-076F5C491560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5AF-5EE9-4B4F-A04F-2938B52F7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224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63C8-FA09-4156-B353-076F5C491560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5AF-5EE9-4B4F-A04F-2938B52F7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376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63C8-FA09-4156-B353-076F5C491560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5AF-5EE9-4B4F-A04F-2938B52F7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614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63C8-FA09-4156-B353-076F5C491560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5AF-5EE9-4B4F-A04F-2938B52F7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574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63C8-FA09-4156-B353-076F5C491560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5AF-5EE9-4B4F-A04F-2938B52F7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100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63C8-FA09-4156-B353-076F5C491560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5AF-5EE9-4B4F-A04F-2938B52F7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05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63C8-FA09-4156-B353-076F5C491560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5AF-5EE9-4B4F-A04F-2938B52F7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57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63C8-FA09-4156-B353-076F5C491560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5AF-5EE9-4B4F-A04F-2938B52F7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943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63C8-FA09-4156-B353-076F5C491560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5AF-5EE9-4B4F-A04F-2938B52F7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384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63C8-FA09-4156-B353-076F5C491560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5AF-5EE9-4B4F-A04F-2938B52F7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259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A63C8-FA09-4156-B353-076F5C491560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6CD5AF-5EE9-4B4F-A04F-2938B52F7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169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772816"/>
            <a:ext cx="7772400" cy="1470025"/>
          </a:xfrm>
        </p:spPr>
        <p:txBody>
          <a:bodyPr>
            <a:normAutofit/>
          </a:bodyPr>
          <a:lstStyle/>
          <a:p>
            <a:r>
              <a:rPr lang="en-GB" sz="6000" b="1" dirty="0">
                <a:solidFill>
                  <a:schemeClr val="accent1">
                    <a:lumMod val="50000"/>
                  </a:schemeClr>
                </a:solidFill>
              </a:rPr>
              <a:t>Ascension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3501008"/>
            <a:ext cx="7632848" cy="2232248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Pope Benedict XVI helps us to </a:t>
            </a:r>
          </a:p>
          <a:p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understand the meaning of the Ascension</a:t>
            </a:r>
          </a:p>
          <a:p>
            <a:endParaRPr lang="en-GB" sz="2400" dirty="0"/>
          </a:p>
          <a:p>
            <a:r>
              <a:rPr lang="en-GB" sz="2400" dirty="0"/>
              <a:t>Reference </a:t>
            </a:r>
          </a:p>
          <a:p>
            <a:r>
              <a:rPr lang="en-GB" sz="2400" i="1" dirty="0"/>
              <a:t>I Believe in One God</a:t>
            </a:r>
            <a:r>
              <a:rPr lang="en-GB" sz="2400" dirty="0"/>
              <a:t>, pp. 127 &amp; 129, Pope Benedict XVI)</a:t>
            </a:r>
          </a:p>
          <a:p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6277962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Illustrations copyright © Teachers’ Enterprise in Religious Education Co. Ltd.</a:t>
            </a:r>
          </a:p>
        </p:txBody>
      </p:sp>
      <p:pic>
        <p:nvPicPr>
          <p:cNvPr id="7" name="Picture 2" descr="K:\Marcellina\Desktop\Documents\Documents\My Pictures FEB 08\John McLoughlin\ascension window for marcelli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759178" cy="4870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4161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happens when someone dies?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340768"/>
            <a:ext cx="7128792" cy="5517232"/>
          </a:xfrm>
        </p:spPr>
        <p:txBody>
          <a:bodyPr>
            <a:noAutofit/>
          </a:bodyPr>
          <a:lstStyle/>
          <a:p>
            <a:r>
              <a:rPr lang="en-GB" sz="3600" dirty="0"/>
              <a:t>We know that when someone dies they leave this life.  They go on to live another life.</a:t>
            </a:r>
          </a:p>
          <a:p>
            <a:endParaRPr lang="en-GB" sz="3600" dirty="0"/>
          </a:p>
          <a:p>
            <a:r>
              <a:rPr lang="en-GB" sz="3600" dirty="0"/>
              <a:t>If they have believed in Jesus then they go to heaven.</a:t>
            </a:r>
          </a:p>
          <a:p>
            <a:endParaRPr lang="en-GB" sz="3600" dirty="0"/>
          </a:p>
          <a:p>
            <a:r>
              <a:rPr lang="en-GB" sz="3600" dirty="0"/>
              <a:t>Jesus wants us to understand that it is different for him.</a:t>
            </a:r>
          </a:p>
        </p:txBody>
      </p:sp>
      <p:pic>
        <p:nvPicPr>
          <p:cNvPr id="4" name="Picture 2" descr="K:\Marcellina\Desktop\Documents\Documents\My Pictures FEB 08\John McLoughlin\ascension window for marcelli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420" y="1484784"/>
            <a:ext cx="793269" cy="508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16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5656" y="404664"/>
            <a:ext cx="7211144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 Before Jesus went back to his Father in heaven, he explained to the Apostles what would happen.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Jesus said: “I go away, and I will come to you.”  It is by </a:t>
            </a:r>
            <a:r>
              <a:rPr lang="en-GB" sz="3600" b="1" dirty="0"/>
              <a:t>going away </a:t>
            </a:r>
            <a:r>
              <a:rPr lang="en-GB" sz="3600" dirty="0"/>
              <a:t>that </a:t>
            </a:r>
            <a:r>
              <a:rPr lang="en-GB" sz="3600" b="1" dirty="0"/>
              <a:t>he comes</a:t>
            </a:r>
            <a:r>
              <a:rPr lang="en-GB" sz="3600" dirty="0"/>
              <a:t>.  His going brings about a completely new and greater way of being present. 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</p:txBody>
      </p:sp>
      <p:pic>
        <p:nvPicPr>
          <p:cNvPr id="4" name="Picture 2" descr="K:\Marcellina\Desktop\Documents\Documents\My Pictures FEB 08\John McLoughlin\ascension window for marcelli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003451" cy="6437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7720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Jesus’ Farewell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6254" y="1412776"/>
            <a:ext cx="7938194" cy="316835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5100" dirty="0"/>
              <a:t>“Do not let your hearts be troubled or afraid.</a:t>
            </a:r>
          </a:p>
          <a:p>
            <a:pPr marL="0" indent="0">
              <a:buNone/>
            </a:pPr>
            <a:r>
              <a:rPr lang="en-GB" sz="5100" dirty="0"/>
              <a:t>You heard me say:</a:t>
            </a:r>
          </a:p>
          <a:p>
            <a:pPr marL="0" indent="0">
              <a:buNone/>
            </a:pPr>
            <a:r>
              <a:rPr lang="en-GB" sz="5100" dirty="0"/>
              <a:t>I am going away, and shall return.” </a:t>
            </a:r>
          </a:p>
          <a:p>
            <a:pPr marL="0" indent="0">
              <a:buNone/>
            </a:pPr>
            <a:r>
              <a:rPr lang="en-GB" sz="3600" dirty="0"/>
              <a:t>					</a:t>
            </a:r>
            <a:r>
              <a:rPr lang="en-GB" dirty="0"/>
              <a:t>(Jn. 14:28)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005064"/>
            <a:ext cx="3668226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238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Pope Benedict explains what Jesus meant.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7664" y="1600200"/>
            <a:ext cx="7139136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By going away, Jesus brings about a completely new and greater way of being present.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When Jesus died he entered into the love of the Father.  His dying was an act of love.  Love is immortal – it never dies. </a:t>
            </a:r>
          </a:p>
        </p:txBody>
      </p:sp>
      <p:pic>
        <p:nvPicPr>
          <p:cNvPr id="4" name="Picture 4" descr="K:\Marcellina\Desktop\Documents\Documents\My Pictures FEB 08\John McLoughlin\ascension window for marcell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797464" cy="5115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9698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908720"/>
            <a:ext cx="6696744" cy="521744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In the Sacrament of Baptism, Jesus enters our life through the door of our heart.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Risen Jesus comes and joins our life to his life and draws us into his very great love.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It is as if we are born again into the life of God </a:t>
            </a:r>
            <a:r>
              <a:rPr lang="en-GB"/>
              <a:t>through baptism.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 descr="K:\Marcellina\Desktop\Documents\Documents\My Pictures FEB 08\John McLoughlin\ascension window for marcell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179" y="188640"/>
            <a:ext cx="1017756" cy="6529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14897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</TotalTime>
  <Words>276</Words>
  <Application>Microsoft Office PowerPoint</Application>
  <PresentationFormat>On-screen Show (4:3)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Ascension</vt:lpstr>
      <vt:lpstr>What happens when someone dies?</vt:lpstr>
      <vt:lpstr>PowerPoint Presentation</vt:lpstr>
      <vt:lpstr>Jesus’ Farewell</vt:lpstr>
      <vt:lpstr> Pope Benedict explains what Jesus meant. 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Ascension</dc:title>
  <dc:creator>Marcellina</dc:creator>
  <cp:lastModifiedBy>Emma Soar</cp:lastModifiedBy>
  <cp:revision>19</cp:revision>
  <dcterms:created xsi:type="dcterms:W3CDTF">2013-01-25T13:01:36Z</dcterms:created>
  <dcterms:modified xsi:type="dcterms:W3CDTF">2020-05-13T14:20:10Z</dcterms:modified>
</cp:coreProperties>
</file>