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3.xml"/><Relationship Id="rId5" Type="http://schemas.openxmlformats.org/officeDocument/2006/relationships/presProps" Target="presProps.xml"/><Relationship Id="rId10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393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676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3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91219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548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802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44032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70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890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20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729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8B7DE3-FD8C-4609-96A2-6662EC87B7B0}" type="datetimeFigureOut">
              <a:rPr lang="en-GB" smtClean="0"/>
              <a:t>01/06/2020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6D342-5C4C-41AC-9678-294C5E8E0B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0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4" descr="Kids Garden Stock Illustrations – 16,675 Kids Garden Stock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1631577" y="952967"/>
            <a:ext cx="9144000" cy="1655762"/>
          </a:xfrm>
        </p:spPr>
        <p:txBody>
          <a:bodyPr>
            <a:normAutofit/>
          </a:bodyPr>
          <a:lstStyle/>
          <a:p>
            <a:r>
              <a:rPr lang="en-GB" sz="4000" dirty="0" smtClean="0">
                <a:latin typeface="Berlin Sans FB" panose="020E0602020502020306" pitchFamily="34" charset="0"/>
              </a:rPr>
              <a:t>The geography song</a:t>
            </a:r>
            <a:endParaRPr lang="en-GB" sz="4000" dirty="0"/>
          </a:p>
        </p:txBody>
      </p:sp>
      <p:sp>
        <p:nvSpPr>
          <p:cNvPr id="9" name="AutoShape 10" descr="Free Sowing Seeds Cliparts, Download Free Clip Art, Free Clip Art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874" y="2286000"/>
            <a:ext cx="7046260" cy="352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16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46"/>
    </mc:Choice>
    <mc:Fallback xmlns="">
      <p:transition spd="slow" advTm="1004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343835" y="142102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The geography song</a:t>
            </a:r>
          </a:p>
          <a:p>
            <a:endParaRPr lang="en-GB" b="1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smtClean="0">
                <a:solidFill>
                  <a:srgbClr val="434343"/>
                </a:solidFill>
                <a:latin typeface="HfW cursive" panose="00000500000000000000" pitchFamily="2" charset="0"/>
              </a:rPr>
              <a:t>Did </a:t>
            </a: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you know that the land on our planet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There are seven continents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Let’s learn them off by heart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Oh, let’s learn them off by heart!</a:t>
            </a:r>
          </a:p>
          <a:p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Come on, let’s go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Tell me what you know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Explore the planet with me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We call it geography.</a:t>
            </a:r>
            <a:endParaRPr lang="en-GB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Let’s go to Asia, Africa, North and South America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 (x2</a:t>
            </a:r>
            <a:r>
              <a:rPr lang="en-GB" i="1" dirty="0" smtClean="0">
                <a:solidFill>
                  <a:srgbClr val="434343"/>
                </a:solidFill>
                <a:latin typeface="HfW cursive" panose="00000500000000000000" pitchFamily="2" charset="0"/>
              </a:rPr>
              <a:t>)</a:t>
            </a:r>
            <a:endParaRPr lang="en-GB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45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0" y="1859340"/>
            <a:ext cx="6096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Did you know the water on our planet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Is divided into parts?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There are five blue sparkling oceans;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Let's learn them off by heart.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Oh, divided into parts,</a:t>
            </a:r>
            <a:b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dirty="0">
                <a:solidFill>
                  <a:srgbClr val="434343"/>
                </a:solidFill>
                <a:latin typeface="HfW cursive" panose="00000500000000000000" pitchFamily="2" charset="0"/>
              </a:rPr>
              <a:t>Oh, let's learn them off by heart.</a:t>
            </a:r>
          </a:p>
          <a:p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Chorus</a:t>
            </a:r>
            <a:endParaRPr lang="en-GB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The Southern, Atlantic, Pacific and Indian, 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The Arctic Ocean is a little cold. (x4)</a:t>
            </a:r>
            <a:endParaRPr lang="en-GB" dirty="0">
              <a:solidFill>
                <a:srgbClr val="434343"/>
              </a:solidFill>
              <a:latin typeface="HfW cursive" panose="00000500000000000000" pitchFamily="2" charset="0"/>
            </a:endParaRPr>
          </a:p>
          <a:p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Let's go to Asia, Africa, North and South America,</a:t>
            </a:r>
            <a:b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</a:br>
            <a:r>
              <a:rPr lang="en-GB" i="1" dirty="0">
                <a:solidFill>
                  <a:srgbClr val="434343"/>
                </a:solidFill>
                <a:latin typeface="HfW cursive" panose="00000500000000000000" pitchFamily="2" charset="0"/>
              </a:rPr>
              <a:t>Antarctica, Europe and Australia. (x4)</a:t>
            </a:r>
            <a:endParaRPr lang="en-GB" dirty="0">
              <a:solidFill>
                <a:srgbClr val="434343"/>
              </a:solidFill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688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42760B59B8AA448B8F9759F557A600" ma:contentTypeVersion="13" ma:contentTypeDescription="Create a new document." ma:contentTypeScope="" ma:versionID="4363304b73a37198900221dc5afeb9bb">
  <xsd:schema xmlns:xsd="http://www.w3.org/2001/XMLSchema" xmlns:xs="http://www.w3.org/2001/XMLSchema" xmlns:p="http://schemas.microsoft.com/office/2006/metadata/properties" xmlns:ns1="http://schemas.microsoft.com/sharepoint/v3" xmlns:ns2="aead4743-1bae-4188-a5e7-4ac2efb3dfaa" xmlns:ns3="f10cbc2a-0ea4-4806-a722-54bd2c86aaa1" targetNamespace="http://schemas.microsoft.com/office/2006/metadata/properties" ma:root="true" ma:fieldsID="d7cf19b33574204bff0bf1f1590298e1" ns1:_="" ns2:_="" ns3:_="">
    <xsd:import namespace="http://schemas.microsoft.com/sharepoint/v3"/>
    <xsd:import namespace="aead4743-1bae-4188-a5e7-4ac2efb3dfaa"/>
    <xsd:import namespace="f10cbc2a-0ea4-4806-a722-54bd2c86aaa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OCR" minOccurs="0"/>
                <xsd:element ref="ns2:MediaServiceEventHashCode" minOccurs="0"/>
                <xsd:element ref="ns2:MediaServiceGenerationTime" minOccurs="0"/>
                <xsd:element ref="ns2:MediaServiceAutoKeyPoints" minOccurs="0"/>
                <xsd:element ref="ns2:MediaServiceKeyPoints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20" nillable="true" ma:displayName="Scheduling Start Date" ma:description="Scheduling Start Date is a site column created by the Publishing feature. It is used to specify the date and time on which this page will first appear to site visitors." ma:internalName="PublishingStartDate">
      <xsd:simpleType>
        <xsd:restriction base="dms:Unknown"/>
      </xsd:simpleType>
    </xsd:element>
    <xsd:element name="PublishingExpirationDate" ma:index="21" nillable="true" ma:displayName="Scheduling End Date" ma:description="Scheduling End Date is a site column created by the Publishing feature. It is used to specify the date and time on which this page will no longer appear to site visitors.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ead4743-1bae-4188-a5e7-4ac2efb3df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5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0cbc2a-0ea4-4806-a722-54bd2c86aaa1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9B39955A-2422-45CA-824B-8BE32601F906}"/>
</file>

<file path=customXml/itemProps2.xml><?xml version="1.0" encoding="utf-8"?>
<ds:datastoreItem xmlns:ds="http://schemas.openxmlformats.org/officeDocument/2006/customXml" ds:itemID="{B90733DE-8783-4670-B7E2-B31437A338F5}"/>
</file>

<file path=customXml/itemProps3.xml><?xml version="1.0" encoding="utf-8"?>
<ds:datastoreItem xmlns:ds="http://schemas.openxmlformats.org/officeDocument/2006/customXml" ds:itemID="{9F2DE15A-A42F-46D6-A056-6ABB2581F1CC}"/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184</Words>
  <Application>Microsoft Office PowerPoint</Application>
  <PresentationFormat>Widescreen</PresentationFormat>
  <Paragraphs>10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Berlin Sans FB</vt:lpstr>
      <vt:lpstr>Calibri</vt:lpstr>
      <vt:lpstr>Calibri Light</vt:lpstr>
      <vt:lpstr>HfW cursive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Mulligan, Angela</dc:creator>
  <cp:lastModifiedBy>Mulligan, Angela</cp:lastModifiedBy>
  <cp:revision>8</cp:revision>
  <dcterms:created xsi:type="dcterms:W3CDTF">2020-05-13T12:43:14Z</dcterms:created>
  <dcterms:modified xsi:type="dcterms:W3CDTF">2020-06-01T07:14:18Z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0x010100BE42760B59B8AA448B8F9759F557A600</vt:lpwstr>
  </property>
</Properties>
</file>