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17" autoAdjust="0"/>
    <p:restoredTop sz="94660"/>
  </p:normalViewPr>
  <p:slideViewPr>
    <p:cSldViewPr snapToGrid="0">
      <p:cViewPr varScale="1">
        <p:scale>
          <a:sx n="93" d="100"/>
          <a:sy n="93" d="100"/>
        </p:scale>
        <p:origin x="77" y="2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CED2F-3783-4C19-9B62-89F3CA84BFFE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33AC-692E-47DD-9812-F796ECA7F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850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CED2F-3783-4C19-9B62-89F3CA84BFFE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33AC-692E-47DD-9812-F796ECA7F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965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CED2F-3783-4C19-9B62-89F3CA84BFFE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33AC-692E-47DD-9812-F796ECA7F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8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CED2F-3783-4C19-9B62-89F3CA84BFFE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33AC-692E-47DD-9812-F796ECA7F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33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CED2F-3783-4C19-9B62-89F3CA84BFFE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33AC-692E-47DD-9812-F796ECA7F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892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CED2F-3783-4C19-9B62-89F3CA84BFFE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33AC-692E-47DD-9812-F796ECA7F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39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CED2F-3783-4C19-9B62-89F3CA84BFFE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33AC-692E-47DD-9812-F796ECA7F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0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CED2F-3783-4C19-9B62-89F3CA84BFFE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33AC-692E-47DD-9812-F796ECA7F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931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CED2F-3783-4C19-9B62-89F3CA84BFFE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33AC-692E-47DD-9812-F796ECA7F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312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CED2F-3783-4C19-9B62-89F3CA84BFFE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33AC-692E-47DD-9812-F796ECA7F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877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CED2F-3783-4C19-9B62-89F3CA84BFFE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33AC-692E-47DD-9812-F796ECA7F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774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4CED2F-3783-4C19-9B62-89F3CA84BFFE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333AC-692E-47DD-9812-F796ECA7F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605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g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8203725"/>
              </p:ext>
            </p:extLst>
          </p:nvPr>
        </p:nvGraphicFramePr>
        <p:xfrm>
          <a:off x="2031998" y="719664"/>
          <a:ext cx="8566728" cy="50992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3364">
                  <a:extLst>
                    <a:ext uri="{9D8B030D-6E8A-4147-A177-3AD203B41FA5}">
                      <a16:colId xmlns:a16="http://schemas.microsoft.com/office/drawing/2014/main" val="1760164616"/>
                    </a:ext>
                  </a:extLst>
                </a:gridCol>
                <a:gridCol w="4283364">
                  <a:extLst>
                    <a:ext uri="{9D8B030D-6E8A-4147-A177-3AD203B41FA5}">
                      <a16:colId xmlns:a16="http://schemas.microsoft.com/office/drawing/2014/main" val="2657285105"/>
                    </a:ext>
                  </a:extLst>
                </a:gridCol>
              </a:tblGrid>
              <a:tr h="25496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8435780"/>
                  </a:ext>
                </a:extLst>
              </a:tr>
              <a:tr h="25496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9016542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71" y="3408650"/>
            <a:ext cx="3380942" cy="22539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0201">
            <a:off x="3911311" y="2916380"/>
            <a:ext cx="2152650" cy="3238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5532" y="947177"/>
            <a:ext cx="2224217" cy="2173086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131" y="1039307"/>
            <a:ext cx="3272857" cy="218190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7851259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3943624"/>
              </p:ext>
            </p:extLst>
          </p:nvPr>
        </p:nvGraphicFramePr>
        <p:xfrm>
          <a:off x="2031998" y="719664"/>
          <a:ext cx="8566728" cy="50992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3364">
                  <a:extLst>
                    <a:ext uri="{9D8B030D-6E8A-4147-A177-3AD203B41FA5}">
                      <a16:colId xmlns:a16="http://schemas.microsoft.com/office/drawing/2014/main" val="1760164616"/>
                    </a:ext>
                  </a:extLst>
                </a:gridCol>
                <a:gridCol w="4283364">
                  <a:extLst>
                    <a:ext uri="{9D8B030D-6E8A-4147-A177-3AD203B41FA5}">
                      <a16:colId xmlns:a16="http://schemas.microsoft.com/office/drawing/2014/main" val="2657285105"/>
                    </a:ext>
                  </a:extLst>
                </a:gridCol>
              </a:tblGrid>
              <a:tr h="25496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8435780"/>
                  </a:ext>
                </a:extLst>
              </a:tr>
              <a:tr h="25496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9016542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134" y="3323411"/>
            <a:ext cx="3185393" cy="21235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61150">
            <a:off x="7598888" y="377127"/>
            <a:ext cx="1365774" cy="32888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568" y="3323410"/>
            <a:ext cx="3546338" cy="23143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850" y="831993"/>
            <a:ext cx="3185393" cy="2379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7314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031998" y="719664"/>
          <a:ext cx="8566728" cy="50992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3364">
                  <a:extLst>
                    <a:ext uri="{9D8B030D-6E8A-4147-A177-3AD203B41FA5}">
                      <a16:colId xmlns:a16="http://schemas.microsoft.com/office/drawing/2014/main" val="1760164616"/>
                    </a:ext>
                  </a:extLst>
                </a:gridCol>
                <a:gridCol w="4283364">
                  <a:extLst>
                    <a:ext uri="{9D8B030D-6E8A-4147-A177-3AD203B41FA5}">
                      <a16:colId xmlns:a16="http://schemas.microsoft.com/office/drawing/2014/main" val="2657285105"/>
                    </a:ext>
                  </a:extLst>
                </a:gridCol>
              </a:tblGrid>
              <a:tr h="25496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8435780"/>
                  </a:ext>
                </a:extLst>
              </a:tr>
              <a:tr h="25496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9016542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217" y="3387436"/>
            <a:ext cx="3477492" cy="23183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625" y="970297"/>
            <a:ext cx="2200275" cy="23160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738" y="3603578"/>
            <a:ext cx="3171826" cy="21021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26155" y="305066"/>
            <a:ext cx="2181801" cy="3482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8763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031998" y="719664"/>
          <a:ext cx="8566728" cy="50992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3364">
                  <a:extLst>
                    <a:ext uri="{9D8B030D-6E8A-4147-A177-3AD203B41FA5}">
                      <a16:colId xmlns:a16="http://schemas.microsoft.com/office/drawing/2014/main" val="1760164616"/>
                    </a:ext>
                  </a:extLst>
                </a:gridCol>
                <a:gridCol w="4283364">
                  <a:extLst>
                    <a:ext uri="{9D8B030D-6E8A-4147-A177-3AD203B41FA5}">
                      <a16:colId xmlns:a16="http://schemas.microsoft.com/office/drawing/2014/main" val="2657285105"/>
                    </a:ext>
                  </a:extLst>
                </a:gridCol>
              </a:tblGrid>
              <a:tr h="25496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8435780"/>
                  </a:ext>
                </a:extLst>
              </a:tr>
              <a:tr h="25496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9016542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308" y="864661"/>
            <a:ext cx="3519055" cy="234603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725" y="3546347"/>
            <a:ext cx="2064682" cy="23877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484" y="864661"/>
            <a:ext cx="2808923" cy="233806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5685">
            <a:off x="6289279" y="3158938"/>
            <a:ext cx="4154379" cy="2426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7434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031998" y="719664"/>
          <a:ext cx="8566728" cy="50992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3364">
                  <a:extLst>
                    <a:ext uri="{9D8B030D-6E8A-4147-A177-3AD203B41FA5}">
                      <a16:colId xmlns:a16="http://schemas.microsoft.com/office/drawing/2014/main" val="1760164616"/>
                    </a:ext>
                  </a:extLst>
                </a:gridCol>
                <a:gridCol w="4283364">
                  <a:extLst>
                    <a:ext uri="{9D8B030D-6E8A-4147-A177-3AD203B41FA5}">
                      <a16:colId xmlns:a16="http://schemas.microsoft.com/office/drawing/2014/main" val="2657285105"/>
                    </a:ext>
                  </a:extLst>
                </a:gridCol>
              </a:tblGrid>
              <a:tr h="25496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8435780"/>
                  </a:ext>
                </a:extLst>
              </a:tr>
              <a:tr h="25496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9016542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35" y="724705"/>
            <a:ext cx="2114997" cy="22263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487" y="3336094"/>
            <a:ext cx="3442568" cy="229504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05" t="19117" r="18494" b="2794"/>
          <a:stretch/>
        </p:blipFill>
        <p:spPr>
          <a:xfrm>
            <a:off x="2818968" y="1063602"/>
            <a:ext cx="2367395" cy="20847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944" y="3427135"/>
            <a:ext cx="3169443" cy="211296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1153926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031998" y="719664"/>
          <a:ext cx="8566728" cy="50992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3364">
                  <a:extLst>
                    <a:ext uri="{9D8B030D-6E8A-4147-A177-3AD203B41FA5}">
                      <a16:colId xmlns:a16="http://schemas.microsoft.com/office/drawing/2014/main" val="1760164616"/>
                    </a:ext>
                  </a:extLst>
                </a:gridCol>
                <a:gridCol w="4283364">
                  <a:extLst>
                    <a:ext uri="{9D8B030D-6E8A-4147-A177-3AD203B41FA5}">
                      <a16:colId xmlns:a16="http://schemas.microsoft.com/office/drawing/2014/main" val="2657285105"/>
                    </a:ext>
                  </a:extLst>
                </a:gridCol>
              </a:tblGrid>
              <a:tr h="25496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8435780"/>
                  </a:ext>
                </a:extLst>
              </a:tr>
              <a:tr h="25496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9016542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04" t="7071" r="23137" b="15723"/>
          <a:stretch/>
        </p:blipFill>
        <p:spPr>
          <a:xfrm>
            <a:off x="7328222" y="3557990"/>
            <a:ext cx="1987229" cy="19647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523" y="3406902"/>
            <a:ext cx="3400424" cy="226695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105" y="1026963"/>
            <a:ext cx="2980148" cy="20305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64" t="9687" r="9479" b="312"/>
          <a:stretch/>
        </p:blipFill>
        <p:spPr>
          <a:xfrm>
            <a:off x="6928805" y="879111"/>
            <a:ext cx="2786062" cy="238273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138784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42760B59B8AA448B8F9759F557A600" ma:contentTypeVersion="13" ma:contentTypeDescription="Create a new document." ma:contentTypeScope="" ma:versionID="4363304b73a37198900221dc5afeb9bb">
  <xsd:schema xmlns:xsd="http://www.w3.org/2001/XMLSchema" xmlns:xs="http://www.w3.org/2001/XMLSchema" xmlns:p="http://schemas.microsoft.com/office/2006/metadata/properties" xmlns:ns1="http://schemas.microsoft.com/sharepoint/v3" xmlns:ns2="aead4743-1bae-4188-a5e7-4ac2efb3dfaa" xmlns:ns3="f10cbc2a-0ea4-4806-a722-54bd2c86aaa1" targetNamespace="http://schemas.microsoft.com/office/2006/metadata/properties" ma:root="true" ma:fieldsID="d7cf19b33574204bff0bf1f1590298e1" ns1:_="" ns2:_="" ns3:_="">
    <xsd:import namespace="http://schemas.microsoft.com/sharepoint/v3"/>
    <xsd:import namespace="aead4743-1bae-4188-a5e7-4ac2efb3dfaa"/>
    <xsd:import namespace="f10cbc2a-0ea4-4806-a722-54bd2c86aaa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EventHashCode" minOccurs="0"/>
                <xsd:element ref="ns2:MediaServiceGenerationTime" minOccurs="0"/>
                <xsd:element ref="ns2:MediaServiceAutoKeyPoints" minOccurs="0"/>
                <xsd:element ref="ns2:MediaServiceKeyPoints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20" nillable="true" ma:displayName="Scheduling Start Date" ma:description="Scheduling Start Date is a site column created by the Publishing feature. It is used to specify the date and time on which this page will first appear to site visitors." ma:internalName="PublishingStartDate">
      <xsd:simpleType>
        <xsd:restriction base="dms:Unknown"/>
      </xsd:simpleType>
    </xsd:element>
    <xsd:element name="PublishingExpirationDate" ma:index="21" nillable="true" ma:displayName="Scheduling End Date" ma:description="Scheduling End Date is a site column created by the Publishing feature. It is used to specify the date and time on which this page will no longer appear to site visitors.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ad4743-1bae-4188-a5e7-4ac2efb3df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0cbc2a-0ea4-4806-a722-54bd2c86aaa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D670B93C-584F-4AD5-8398-084B3DC33F1A}"/>
</file>

<file path=customXml/itemProps2.xml><?xml version="1.0" encoding="utf-8"?>
<ds:datastoreItem xmlns:ds="http://schemas.openxmlformats.org/officeDocument/2006/customXml" ds:itemID="{3C02DEEB-BFB6-4D87-9F00-65444D5BE237}"/>
</file>

<file path=customXml/itemProps3.xml><?xml version="1.0" encoding="utf-8"?>
<ds:datastoreItem xmlns:ds="http://schemas.openxmlformats.org/officeDocument/2006/customXml" ds:itemID="{FDCEC859-C7CC-4AF0-B9EE-E60EC3530EF2}"/>
</file>

<file path=docProps/app.xml><?xml version="1.0" encoding="utf-8"?>
<Properties xmlns="http://schemas.openxmlformats.org/officeDocument/2006/extended-properties" xmlns:vt="http://schemas.openxmlformats.org/officeDocument/2006/docPropsVTypes">
  <TotalTime>2343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York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</dc:creator>
  <cp:lastModifiedBy>Bainbridge, Michelle</cp:lastModifiedBy>
  <cp:revision>12</cp:revision>
  <dcterms:created xsi:type="dcterms:W3CDTF">2017-01-31T10:22:01Z</dcterms:created>
  <dcterms:modified xsi:type="dcterms:W3CDTF">2020-06-16T09:06:50Z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0x010100BE42760B59B8AA448B8F9759F557A600</vt:lpwstr>
  </property>
</Properties>
</file>